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dc2b07b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29dc2b07b0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9dc2b07b0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29dc2b07b05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9dc2b07b0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29dc2b07b05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9dc2b07b0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29dc2b07b05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dc2b07b0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29dc2b07b05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9dc2b07b0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29dc2b07b05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dc2b07b0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29dc2b07b05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dc2b07b0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9dc2b07b05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9dc2b07b0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29dc2b07b05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>
  <p:cSld name="Custom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dBmIkEvEBtA" TargetMode="External"/><Relationship Id="rId4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2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uper Mario 3D World is a game with creativity in abundance. But Nintendo has developed a reusable level design structure that allows for ideas to be properly taught and established, in about five minutes flat. We break down this four-step philosophy, and chart its history from Super Mario Galaxy to Captain Toad: Treasure Tracker.&#10;&#10;Support Game Maker's Toolkit on Patreon - https://www.patreon.com/GameMakersToolkit&#10;&#10;Sources&#10;&#10;Learning from Super Mario 3D Land's Director | Gamasutra&#10;http://www.gamasutra.com/view/feature/168460/the_structure_of_fun_learning_.php&#10;&#10;Games shown in this episode (in order of appearance):&#10;&#10;Super Mario 3D World (Nintendo, 2013)&#10;Super Mario Galaxy (Nintendo, 2007)&#10;Super Mario Galaxy 2 (Nintendo, 2010)&#10;Super Mario 3D Land (Nintendo, 2011)&#10;Captain Toad: Treasure Tracker (Nintendo, 2014)&#10;Super Mario Bros. (Nintendo, 1985)&#10;Super Mario Bros. 3 (Nintendo, 1988)&#10;&#10;Music used in this episode:&#10;&#10;Light the Colour Panels! (Super Mario 3D World)&#10;Beep Block Skyway (Super Mario 3D World)&#10;Fort Fire Bros. (Super Mario 3D World)&#10;Champion Road (Super Mario 3D World)&#10;Rainbow Run (Super Mario 3D World)&#10;Sprawling Savanna (Super Mario 3D World)&#10;&#10;Clip credits:&#10;&#10;&quot;Super Mario 3D Land - Walkthrough&quot; - ZackScottGames&#10;https://www.youtube.com/watch?v=uU4C0TD5eLU&#10;&#10;Contribute translated subtitles - https://amara.org/v/C3BFz/" id="84" name="Google Shape;84;p15" title="Super Mario 3D World's 4 Step Level Desig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750" y="1379275"/>
            <a:ext cx="7544500" cy="42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eme32">
  <a:themeElements>
    <a:clrScheme name="Theme3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